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6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Open Sans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OpenSans-regular.fntdata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OpenSans-italic.fntdata"/><Relationship Id="rId14" Type="http://schemas.openxmlformats.org/officeDocument/2006/relationships/font" Target="fonts/OpenSans-bold.fntdata"/><Relationship Id="rId16" Type="http://schemas.openxmlformats.org/officeDocument/2006/relationships/font" Target="fonts/OpenSans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5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olour Master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hape 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/>
          <p:nvPr>
            <p:ph type="title"/>
          </p:nvPr>
        </p:nvSpPr>
        <p:spPr>
          <a:xfrm>
            <a:off x="458987" y="1905075"/>
            <a:ext cx="4788000" cy="1775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43434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43434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43434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43434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43434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43434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434343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473924" y="3965525"/>
            <a:ext cx="4773000" cy="671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buNone/>
              <a:defRPr sz="14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buNone/>
              <a:defRPr sz="14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buNone/>
              <a:defRPr sz="14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buNone/>
              <a:defRPr sz="14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buNone/>
              <a:defRPr sz="14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buNone/>
              <a:defRPr sz="14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buNone/>
              <a:defRPr sz="1400">
                <a:solidFill>
                  <a:srgbClr val="434343"/>
                </a:solidFill>
              </a:defRPr>
            </a:lvl8pPr>
            <a:lvl9pPr lvl="8">
              <a:spcBef>
                <a:spcPts val="0"/>
              </a:spcBef>
              <a:buNone/>
              <a:defRPr sz="1400"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Slide 3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hape 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Shape 14"/>
          <p:cNvSpPr txBox="1"/>
          <p:nvPr>
            <p:ph type="title"/>
          </p:nvPr>
        </p:nvSpPr>
        <p:spPr>
          <a:xfrm>
            <a:off x="458987" y="1905075"/>
            <a:ext cx="4788000" cy="1775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x="473924" y="3965525"/>
            <a:ext cx="4773000" cy="671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indent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400">
                <a:solidFill>
                  <a:srgbClr val="0070C5"/>
                </a:solidFill>
              </a:defRPr>
            </a:lvl1pPr>
            <a:lvl2pPr lvl="1" rtl="0">
              <a:spcBef>
                <a:spcPts val="0"/>
              </a:spcBef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Slide 1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hape 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Shape 18"/>
          <p:cNvSpPr/>
          <p:nvPr/>
        </p:nvSpPr>
        <p:spPr>
          <a:xfrm>
            <a:off x="570375" y="3718770"/>
            <a:ext cx="430800" cy="36300"/>
          </a:xfrm>
          <a:prstGeom prst="rect">
            <a:avLst/>
          </a:prstGeom>
          <a:solidFill>
            <a:srgbClr val="AF7FE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" name="Shape 19"/>
          <p:cNvSpPr txBox="1"/>
          <p:nvPr>
            <p:ph idx="1" type="subTitle"/>
          </p:nvPr>
        </p:nvSpPr>
        <p:spPr>
          <a:xfrm>
            <a:off x="473924" y="3965525"/>
            <a:ext cx="4773000" cy="671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indent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0" name="Shape 20"/>
          <p:cNvSpPr txBox="1"/>
          <p:nvPr>
            <p:ph type="title"/>
          </p:nvPr>
        </p:nvSpPr>
        <p:spPr>
          <a:xfrm>
            <a:off x="458987" y="1905075"/>
            <a:ext cx="4788000" cy="1775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indent="-6985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buNone/>
              <a:defRPr sz="38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Shape 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Shape 23"/>
          <p:cNvSpPr txBox="1"/>
          <p:nvPr>
            <p:ph idx="1" type="body"/>
          </p:nvPr>
        </p:nvSpPr>
        <p:spPr>
          <a:xfrm>
            <a:off x="466101" y="1598275"/>
            <a:ext cx="72819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spcAft>
                <a:spcPts val="1000"/>
              </a:spcAft>
              <a:buChar char="■"/>
              <a:defRPr/>
            </a:lvl1pPr>
            <a:lvl2pPr lvl="1" rtl="0">
              <a:spcBef>
                <a:spcPts val="0"/>
              </a:spcBef>
              <a:spcAft>
                <a:spcPts val="1000"/>
              </a:spcAft>
              <a:defRPr/>
            </a:lvl2pPr>
            <a:lvl3pPr lvl="2" rtl="0">
              <a:spcBef>
                <a:spcPts val="0"/>
              </a:spcBef>
              <a:spcAft>
                <a:spcPts val="1000"/>
              </a:spcAft>
              <a:defRPr/>
            </a:lvl3pPr>
            <a:lvl4pPr lvl="3" rtl="0">
              <a:spcBef>
                <a:spcPts val="0"/>
              </a:spcBef>
              <a:spcAft>
                <a:spcPts val="1000"/>
              </a:spcAft>
              <a:defRPr/>
            </a:lvl4pPr>
            <a:lvl5pPr lvl="4" rtl="0">
              <a:spcBef>
                <a:spcPts val="0"/>
              </a:spcBef>
              <a:spcAft>
                <a:spcPts val="1000"/>
              </a:spcAft>
              <a:defRPr/>
            </a:lvl5pPr>
            <a:lvl6pPr lvl="5" rtl="0">
              <a:spcBef>
                <a:spcPts val="0"/>
              </a:spcBef>
              <a:spcAft>
                <a:spcPts val="1000"/>
              </a:spcAft>
              <a:defRPr/>
            </a:lvl6pPr>
            <a:lvl7pPr lvl="6" rtl="0">
              <a:spcBef>
                <a:spcPts val="0"/>
              </a:spcBef>
              <a:spcAft>
                <a:spcPts val="1000"/>
              </a:spcAft>
              <a:defRPr/>
            </a:lvl7pPr>
            <a:lvl8pPr lvl="7" rtl="0">
              <a:spcBef>
                <a:spcPts val="0"/>
              </a:spcBef>
              <a:spcAft>
                <a:spcPts val="1000"/>
              </a:spcAft>
              <a:defRPr/>
            </a:lvl8pPr>
            <a:lvl9pPr lvl="8" rtl="0">
              <a:spcBef>
                <a:spcPts val="0"/>
              </a:spcBef>
              <a:spcAft>
                <a:spcPts val="1000"/>
              </a:spcAft>
              <a:defRPr/>
            </a:lvl9pPr>
          </a:lstStyle>
          <a:p/>
        </p:txBody>
      </p:sp>
      <p:sp>
        <p:nvSpPr>
          <p:cNvPr id="24" name="Shape 24"/>
          <p:cNvSpPr txBox="1"/>
          <p:nvPr>
            <p:ph type="title"/>
          </p:nvPr>
        </p:nvSpPr>
        <p:spPr>
          <a:xfrm>
            <a:off x="439581" y="503212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2" type="title"/>
          </p:nvPr>
        </p:nvSpPr>
        <p:spPr>
          <a:xfrm>
            <a:off x="464406" y="315454"/>
            <a:ext cx="8229600" cy="393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buClr>
                <a:srgbClr val="0070C5"/>
              </a:buClr>
              <a:buSzPct val="100000"/>
              <a:defRPr sz="1400">
                <a:solidFill>
                  <a:srgbClr val="0070C5"/>
                </a:solidFill>
              </a:defRPr>
            </a:lvl1pPr>
            <a:lvl2pPr lvl="1" rtl="0">
              <a:spcBef>
                <a:spcPts val="0"/>
              </a:spcBef>
              <a:buSzPct val="100000"/>
              <a:defRPr b="0" sz="1400"/>
            </a:lvl2pPr>
            <a:lvl3pPr lvl="2" rtl="0">
              <a:spcBef>
                <a:spcPts val="0"/>
              </a:spcBef>
              <a:buSzPct val="100000"/>
              <a:defRPr b="0" sz="1400"/>
            </a:lvl3pPr>
            <a:lvl4pPr lvl="3" rtl="0">
              <a:spcBef>
                <a:spcPts val="0"/>
              </a:spcBef>
              <a:buSzPct val="100000"/>
              <a:defRPr b="0" sz="1400"/>
            </a:lvl4pPr>
            <a:lvl5pPr lvl="4" rtl="0">
              <a:spcBef>
                <a:spcPts val="0"/>
              </a:spcBef>
              <a:buSzPct val="100000"/>
              <a:defRPr b="0" sz="1400"/>
            </a:lvl5pPr>
            <a:lvl6pPr lvl="5" rtl="0">
              <a:spcBef>
                <a:spcPts val="0"/>
              </a:spcBef>
              <a:buSzPct val="100000"/>
              <a:defRPr b="0" sz="1400"/>
            </a:lvl6pPr>
            <a:lvl7pPr lvl="6" rtl="0">
              <a:spcBef>
                <a:spcPts val="0"/>
              </a:spcBef>
              <a:buSzPct val="100000"/>
              <a:defRPr b="0" sz="1400"/>
            </a:lvl7pPr>
            <a:lvl8pPr lvl="7" rtl="0">
              <a:spcBef>
                <a:spcPts val="0"/>
              </a:spcBef>
              <a:buSzPct val="100000"/>
              <a:defRPr b="0" sz="1400"/>
            </a:lvl8pPr>
            <a:lvl9pPr lvl="8" rtl="0">
              <a:spcBef>
                <a:spcPts val="0"/>
              </a:spcBef>
              <a:buSzPct val="100000"/>
              <a:defRPr b="0" sz="14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and body 1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Shape 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Shape 28"/>
          <p:cNvSpPr txBox="1"/>
          <p:nvPr>
            <p:ph idx="1" type="body"/>
          </p:nvPr>
        </p:nvSpPr>
        <p:spPr>
          <a:xfrm>
            <a:off x="466104" y="2131675"/>
            <a:ext cx="40308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spcAft>
                <a:spcPts val="1000"/>
              </a:spcAft>
              <a:buChar char="■"/>
              <a:defRPr/>
            </a:lvl1pPr>
            <a:lvl2pPr lvl="1" rtl="0">
              <a:spcBef>
                <a:spcPts val="0"/>
              </a:spcBef>
              <a:spcAft>
                <a:spcPts val="1000"/>
              </a:spcAft>
              <a:defRPr/>
            </a:lvl2pPr>
            <a:lvl3pPr lvl="2" rtl="0">
              <a:spcBef>
                <a:spcPts val="0"/>
              </a:spcBef>
              <a:spcAft>
                <a:spcPts val="1000"/>
              </a:spcAft>
              <a:defRPr/>
            </a:lvl3pPr>
            <a:lvl4pPr lvl="3" rtl="0">
              <a:spcBef>
                <a:spcPts val="0"/>
              </a:spcBef>
              <a:spcAft>
                <a:spcPts val="1000"/>
              </a:spcAft>
              <a:defRPr/>
            </a:lvl4pPr>
            <a:lvl5pPr lvl="4" rtl="0">
              <a:spcBef>
                <a:spcPts val="0"/>
              </a:spcBef>
              <a:spcAft>
                <a:spcPts val="1000"/>
              </a:spcAft>
              <a:defRPr/>
            </a:lvl5pPr>
            <a:lvl6pPr lvl="5" rtl="0">
              <a:spcBef>
                <a:spcPts val="0"/>
              </a:spcBef>
              <a:spcAft>
                <a:spcPts val="1000"/>
              </a:spcAft>
              <a:defRPr/>
            </a:lvl6pPr>
            <a:lvl7pPr lvl="6" rtl="0">
              <a:spcBef>
                <a:spcPts val="0"/>
              </a:spcBef>
              <a:spcAft>
                <a:spcPts val="1000"/>
              </a:spcAft>
              <a:defRPr/>
            </a:lvl7pPr>
            <a:lvl8pPr lvl="7" rtl="0">
              <a:spcBef>
                <a:spcPts val="0"/>
              </a:spcBef>
              <a:spcAft>
                <a:spcPts val="1000"/>
              </a:spcAft>
              <a:defRPr/>
            </a:lvl8pPr>
            <a:lvl9pPr lvl="8" rtl="0">
              <a:spcBef>
                <a:spcPts val="0"/>
              </a:spcBef>
              <a:spcAft>
                <a:spcPts val="1000"/>
              </a:spcAft>
              <a:defRPr/>
            </a:lvl9pPr>
          </a:lstStyle>
          <a:p/>
        </p:txBody>
      </p:sp>
      <p:sp>
        <p:nvSpPr>
          <p:cNvPr id="29" name="Shape 29"/>
          <p:cNvSpPr txBox="1"/>
          <p:nvPr>
            <p:ph type="title"/>
          </p:nvPr>
        </p:nvSpPr>
        <p:spPr>
          <a:xfrm>
            <a:off x="439581" y="1054779"/>
            <a:ext cx="4275300" cy="8573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2" type="title"/>
          </p:nvPr>
        </p:nvSpPr>
        <p:spPr>
          <a:xfrm>
            <a:off x="464406" y="315454"/>
            <a:ext cx="8229600" cy="393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buClr>
                <a:srgbClr val="0070C5"/>
              </a:buClr>
              <a:buSzPct val="100000"/>
              <a:defRPr sz="1400">
                <a:solidFill>
                  <a:srgbClr val="0070C5"/>
                </a:solidFill>
              </a:defRPr>
            </a:lvl1pPr>
            <a:lvl2pPr lvl="1" rtl="0">
              <a:spcBef>
                <a:spcPts val="0"/>
              </a:spcBef>
              <a:buSzPct val="100000"/>
              <a:defRPr b="0" sz="1400"/>
            </a:lvl2pPr>
            <a:lvl3pPr lvl="2" rtl="0">
              <a:spcBef>
                <a:spcPts val="0"/>
              </a:spcBef>
              <a:buSzPct val="100000"/>
              <a:defRPr b="0" sz="1400"/>
            </a:lvl3pPr>
            <a:lvl4pPr lvl="3" rtl="0">
              <a:spcBef>
                <a:spcPts val="0"/>
              </a:spcBef>
              <a:buSzPct val="100000"/>
              <a:defRPr b="0" sz="1400"/>
            </a:lvl4pPr>
            <a:lvl5pPr lvl="4" rtl="0">
              <a:spcBef>
                <a:spcPts val="0"/>
              </a:spcBef>
              <a:buSzPct val="100000"/>
              <a:defRPr b="0" sz="1400"/>
            </a:lvl5pPr>
            <a:lvl6pPr lvl="5" rtl="0">
              <a:spcBef>
                <a:spcPts val="0"/>
              </a:spcBef>
              <a:buSzPct val="100000"/>
              <a:defRPr b="0" sz="1400"/>
            </a:lvl6pPr>
            <a:lvl7pPr lvl="6" rtl="0">
              <a:spcBef>
                <a:spcPts val="0"/>
              </a:spcBef>
              <a:buSzPct val="100000"/>
              <a:defRPr b="0" sz="1400"/>
            </a:lvl7pPr>
            <a:lvl8pPr lvl="7" rtl="0">
              <a:spcBef>
                <a:spcPts val="0"/>
              </a:spcBef>
              <a:buSzPct val="100000"/>
              <a:defRPr b="0" sz="1400"/>
            </a:lvl8pPr>
            <a:lvl9pPr lvl="8" rtl="0">
              <a:spcBef>
                <a:spcPts val="0"/>
              </a:spcBef>
              <a:buSzPct val="100000"/>
              <a:defRPr b="0" sz="14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Shape 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Shape 33"/>
          <p:cNvSpPr txBox="1"/>
          <p:nvPr>
            <p:ph type="title"/>
          </p:nvPr>
        </p:nvSpPr>
        <p:spPr>
          <a:xfrm>
            <a:off x="439581" y="503212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466123" y="1598273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spcAft>
                <a:spcPts val="1000"/>
              </a:spcAft>
              <a:buChar char="■"/>
              <a:defRPr/>
            </a:lvl1pPr>
            <a:lvl2pPr lvl="1">
              <a:spcBef>
                <a:spcPts val="0"/>
              </a:spcBef>
              <a:spcAft>
                <a:spcPts val="1000"/>
              </a:spcAft>
              <a:defRPr/>
            </a:lvl2pPr>
            <a:lvl3pPr lvl="2">
              <a:spcBef>
                <a:spcPts val="0"/>
              </a:spcBef>
              <a:spcAft>
                <a:spcPts val="1000"/>
              </a:spcAft>
              <a:defRPr/>
            </a:lvl3pPr>
            <a:lvl4pPr lvl="3">
              <a:spcBef>
                <a:spcPts val="0"/>
              </a:spcBef>
              <a:spcAft>
                <a:spcPts val="1000"/>
              </a:spcAft>
              <a:defRPr/>
            </a:lvl4pPr>
            <a:lvl5pPr lvl="4">
              <a:spcBef>
                <a:spcPts val="0"/>
              </a:spcBef>
              <a:spcAft>
                <a:spcPts val="1000"/>
              </a:spcAft>
              <a:defRPr/>
            </a:lvl5pPr>
            <a:lvl6pPr lvl="5">
              <a:spcBef>
                <a:spcPts val="0"/>
              </a:spcBef>
              <a:spcAft>
                <a:spcPts val="1000"/>
              </a:spcAft>
              <a:defRPr/>
            </a:lvl6pPr>
            <a:lvl7pPr lvl="6">
              <a:spcBef>
                <a:spcPts val="0"/>
              </a:spcBef>
              <a:spcAft>
                <a:spcPts val="1000"/>
              </a:spcAft>
              <a:defRPr/>
            </a:lvl7pPr>
            <a:lvl8pPr lvl="7">
              <a:spcBef>
                <a:spcPts val="0"/>
              </a:spcBef>
              <a:spcAft>
                <a:spcPts val="1000"/>
              </a:spcAft>
              <a:defRPr/>
            </a:lvl8pPr>
            <a:lvl9pPr lvl="8">
              <a:spcBef>
                <a:spcPts val="0"/>
              </a:spcBef>
              <a:spcAft>
                <a:spcPts val="1000"/>
              </a:spcAft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2" type="body"/>
          </p:nvPr>
        </p:nvSpPr>
        <p:spPr>
          <a:xfrm>
            <a:off x="4624635" y="1598273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spcAft>
                <a:spcPts val="1000"/>
              </a:spcAft>
              <a:buChar char="■"/>
              <a:defRPr/>
            </a:lvl1pPr>
            <a:lvl2pPr lvl="1">
              <a:spcBef>
                <a:spcPts val="0"/>
              </a:spcBef>
              <a:spcAft>
                <a:spcPts val="1000"/>
              </a:spcAft>
              <a:defRPr/>
            </a:lvl2pPr>
            <a:lvl3pPr lvl="2">
              <a:spcBef>
                <a:spcPts val="0"/>
              </a:spcBef>
              <a:spcAft>
                <a:spcPts val="1000"/>
              </a:spcAft>
              <a:defRPr/>
            </a:lvl3pPr>
            <a:lvl4pPr lvl="3">
              <a:spcBef>
                <a:spcPts val="0"/>
              </a:spcBef>
              <a:spcAft>
                <a:spcPts val="1000"/>
              </a:spcAft>
              <a:defRPr/>
            </a:lvl4pPr>
            <a:lvl5pPr lvl="4">
              <a:spcBef>
                <a:spcPts val="0"/>
              </a:spcBef>
              <a:spcAft>
                <a:spcPts val="1000"/>
              </a:spcAft>
              <a:defRPr/>
            </a:lvl5pPr>
            <a:lvl6pPr lvl="5">
              <a:spcBef>
                <a:spcPts val="0"/>
              </a:spcBef>
              <a:spcAft>
                <a:spcPts val="1000"/>
              </a:spcAft>
              <a:defRPr/>
            </a:lvl6pPr>
            <a:lvl7pPr lvl="6">
              <a:spcBef>
                <a:spcPts val="0"/>
              </a:spcBef>
              <a:spcAft>
                <a:spcPts val="1000"/>
              </a:spcAft>
              <a:defRPr/>
            </a:lvl7pPr>
            <a:lvl8pPr lvl="7">
              <a:spcBef>
                <a:spcPts val="0"/>
              </a:spcBef>
              <a:spcAft>
                <a:spcPts val="1000"/>
              </a:spcAft>
              <a:defRPr/>
            </a:lvl8pPr>
            <a:lvl9pPr lvl="8">
              <a:spcBef>
                <a:spcPts val="0"/>
              </a:spcBef>
              <a:spcAft>
                <a:spcPts val="1000"/>
              </a:spcAft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3" type="title"/>
          </p:nvPr>
        </p:nvSpPr>
        <p:spPr>
          <a:xfrm>
            <a:off x="464406" y="315454"/>
            <a:ext cx="8229600" cy="393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buClr>
                <a:srgbClr val="0070C5"/>
              </a:buClr>
              <a:buSzPct val="100000"/>
              <a:defRPr sz="1400">
                <a:solidFill>
                  <a:srgbClr val="0070C5"/>
                </a:solidFill>
              </a:defRPr>
            </a:lvl1pPr>
            <a:lvl2pPr lvl="1" rtl="0">
              <a:spcBef>
                <a:spcPts val="0"/>
              </a:spcBef>
              <a:buSzPct val="100000"/>
              <a:defRPr b="0" sz="1400"/>
            </a:lvl2pPr>
            <a:lvl3pPr lvl="2" rtl="0">
              <a:spcBef>
                <a:spcPts val="0"/>
              </a:spcBef>
              <a:buSzPct val="100000"/>
              <a:defRPr b="0" sz="1400"/>
            </a:lvl3pPr>
            <a:lvl4pPr lvl="3" rtl="0">
              <a:spcBef>
                <a:spcPts val="0"/>
              </a:spcBef>
              <a:buSzPct val="100000"/>
              <a:defRPr b="0" sz="1400"/>
            </a:lvl4pPr>
            <a:lvl5pPr lvl="4" rtl="0">
              <a:spcBef>
                <a:spcPts val="0"/>
              </a:spcBef>
              <a:buSzPct val="100000"/>
              <a:defRPr b="0" sz="1400"/>
            </a:lvl5pPr>
            <a:lvl6pPr lvl="5" rtl="0">
              <a:spcBef>
                <a:spcPts val="0"/>
              </a:spcBef>
              <a:buSzPct val="100000"/>
              <a:defRPr b="0" sz="1400"/>
            </a:lvl6pPr>
            <a:lvl7pPr lvl="6" rtl="0">
              <a:spcBef>
                <a:spcPts val="0"/>
              </a:spcBef>
              <a:buSzPct val="100000"/>
              <a:defRPr b="0" sz="1400"/>
            </a:lvl7pPr>
            <a:lvl8pPr lvl="7" rtl="0">
              <a:spcBef>
                <a:spcPts val="0"/>
              </a:spcBef>
              <a:buSzPct val="100000"/>
              <a:defRPr b="0" sz="1400"/>
            </a:lvl8pPr>
            <a:lvl9pPr lvl="8" rtl="0">
              <a:spcBef>
                <a:spcPts val="0"/>
              </a:spcBef>
              <a:buSzPct val="100000"/>
              <a:defRPr b="0" sz="14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idx="1" type="subTitle"/>
          </p:nvPr>
        </p:nvSpPr>
        <p:spPr>
          <a:xfrm>
            <a:off x="5230125" y="3579875"/>
            <a:ext cx="3565200" cy="833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buNone/>
              <a:defRPr/>
            </a:lvl2pPr>
            <a:lvl3pPr lvl="2" rtl="0">
              <a:spcBef>
                <a:spcPts val="0"/>
              </a:spcBef>
              <a:buNone/>
              <a:defRPr/>
            </a:lvl3pPr>
            <a:lvl4pPr lvl="3" rtl="0">
              <a:spcBef>
                <a:spcPts val="0"/>
              </a:spcBef>
              <a:buNone/>
              <a:defRPr/>
            </a:lvl4pPr>
            <a:lvl5pPr lvl="4" rtl="0">
              <a:spcBef>
                <a:spcPts val="0"/>
              </a:spcBef>
              <a:buNone/>
              <a:defRPr/>
            </a:lvl5pPr>
            <a:lvl6pPr lvl="5" rtl="0">
              <a:spcBef>
                <a:spcPts val="0"/>
              </a:spcBef>
              <a:buNone/>
              <a:defRPr/>
            </a:lvl6pPr>
            <a:lvl7pPr lvl="6" rtl="0">
              <a:spcBef>
                <a:spcPts val="0"/>
              </a:spcBef>
              <a:buNone/>
              <a:defRPr/>
            </a:lvl7pPr>
            <a:lvl8pPr lvl="7" rtl="0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Slide 2 1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0" y="-6300"/>
            <a:ext cx="9144000" cy="5156100"/>
          </a:xfrm>
          <a:prstGeom prst="rect">
            <a:avLst/>
          </a:prstGeom>
          <a:solidFill>
            <a:srgbClr val="0070C5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" name="Shape 41"/>
          <p:cNvSpPr txBox="1"/>
          <p:nvPr>
            <p:ph type="ctrTitle"/>
          </p:nvPr>
        </p:nvSpPr>
        <p:spPr>
          <a:xfrm>
            <a:off x="464775" y="858902"/>
            <a:ext cx="7328100" cy="2810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buClr>
                <a:srgbClr val="FFFFFF"/>
              </a:buClr>
              <a:buSzPct val="100000"/>
              <a:buFont typeface="Open Sans"/>
              <a:defRPr sz="3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rtl="0" algn="ctr">
              <a:spcBef>
                <a:spcPts val="0"/>
              </a:spcBef>
              <a:buClr>
                <a:srgbClr val="FFFFFF"/>
              </a:buClr>
              <a:buSzPct val="100000"/>
              <a:defRPr sz="30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buClr>
                <a:srgbClr val="FFFFFF"/>
              </a:buClr>
              <a:buSzPct val="100000"/>
              <a:defRPr sz="30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buClr>
                <a:srgbClr val="FFFFFF"/>
              </a:buClr>
              <a:buSzPct val="100000"/>
              <a:defRPr sz="30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buClr>
                <a:srgbClr val="FFFFFF"/>
              </a:buClr>
              <a:buSzPct val="100000"/>
              <a:defRPr sz="30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buClr>
                <a:srgbClr val="FFFFFF"/>
              </a:buClr>
              <a:buSzPct val="100000"/>
              <a:defRPr sz="30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buClr>
                <a:srgbClr val="FFFFFF"/>
              </a:buClr>
              <a:buSzPct val="100000"/>
              <a:defRPr sz="30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buClr>
                <a:srgbClr val="FFFFFF"/>
              </a:buClr>
              <a:buSzPct val="100000"/>
              <a:defRPr sz="30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buClr>
                <a:srgbClr val="FFFFFF"/>
              </a:buClr>
              <a:buSzPct val="100000"/>
              <a:defRPr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" type="subTitle"/>
          </p:nvPr>
        </p:nvSpPr>
        <p:spPr>
          <a:xfrm>
            <a:off x="470775" y="4108200"/>
            <a:ext cx="7772400" cy="477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18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buClr>
                <a:srgbClr val="FFFFFF"/>
              </a:buClr>
              <a:buSzPct val="100000"/>
              <a:buNone/>
              <a:defRPr sz="18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buClr>
                <a:srgbClr val="FFFFFF"/>
              </a:buClr>
              <a:buSzPct val="100000"/>
              <a:buNone/>
              <a:defRPr sz="18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buClr>
                <a:srgbClr val="FFFFFF"/>
              </a:buClr>
              <a:buNone/>
              <a:defRPr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buClr>
                <a:srgbClr val="FFFFFF"/>
              </a:buClr>
              <a:buNone/>
              <a:defRPr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buClr>
                <a:srgbClr val="FFFFFF"/>
              </a:buClr>
              <a:buNone/>
              <a:defRPr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buClr>
                <a:srgbClr val="FFFFFF"/>
              </a:buClr>
              <a:buNone/>
              <a:defRPr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buClr>
                <a:srgbClr val="FFFFFF"/>
              </a:buClr>
              <a:buNone/>
              <a:defRPr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buClr>
                <a:srgbClr val="FFFFFF"/>
              </a:buClr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43" name="Shape 43"/>
          <p:cNvSpPr/>
          <p:nvPr/>
        </p:nvSpPr>
        <p:spPr>
          <a:xfrm>
            <a:off x="570375" y="3718770"/>
            <a:ext cx="430800" cy="36300"/>
          </a:xfrm>
          <a:prstGeom prst="rect">
            <a:avLst/>
          </a:prstGeom>
          <a:solidFill>
            <a:srgbClr val="AF7FE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503212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rgbClr val="2D3237"/>
              </a:buClr>
              <a:buSzPct val="100000"/>
              <a:buFont typeface="Open Sans"/>
              <a:buNone/>
              <a:defRPr b="1" sz="3600">
                <a:solidFill>
                  <a:srgbClr val="2D323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buClr>
                <a:srgbClr val="2D3237"/>
              </a:buClr>
              <a:buSzPct val="100000"/>
              <a:buFont typeface="Open Sans"/>
              <a:buNone/>
              <a:defRPr b="1" sz="3600">
                <a:solidFill>
                  <a:srgbClr val="2D3237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buClr>
                <a:srgbClr val="2D3237"/>
              </a:buClr>
              <a:buSzPct val="100000"/>
              <a:buFont typeface="Open Sans"/>
              <a:buNone/>
              <a:defRPr b="1" sz="3600">
                <a:solidFill>
                  <a:srgbClr val="2D3237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buClr>
                <a:srgbClr val="2D3237"/>
              </a:buClr>
              <a:buSzPct val="100000"/>
              <a:buFont typeface="Open Sans"/>
              <a:buNone/>
              <a:defRPr b="1" sz="3600">
                <a:solidFill>
                  <a:srgbClr val="2D3237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buClr>
                <a:srgbClr val="2D3237"/>
              </a:buClr>
              <a:buSzPct val="100000"/>
              <a:buFont typeface="Open Sans"/>
              <a:buNone/>
              <a:defRPr b="1" sz="3600">
                <a:solidFill>
                  <a:srgbClr val="2D3237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buClr>
                <a:srgbClr val="2D3237"/>
              </a:buClr>
              <a:buSzPct val="100000"/>
              <a:buFont typeface="Open Sans"/>
              <a:buNone/>
              <a:defRPr b="1" sz="3600">
                <a:solidFill>
                  <a:srgbClr val="2D3237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buClr>
                <a:srgbClr val="2D3237"/>
              </a:buClr>
              <a:buSzPct val="100000"/>
              <a:buFont typeface="Open Sans"/>
              <a:buNone/>
              <a:defRPr b="1" sz="3600">
                <a:solidFill>
                  <a:srgbClr val="2D3237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buClr>
                <a:srgbClr val="2D3237"/>
              </a:buClr>
              <a:buSzPct val="100000"/>
              <a:buFont typeface="Open Sans"/>
              <a:buNone/>
              <a:defRPr b="1" sz="3600">
                <a:solidFill>
                  <a:srgbClr val="2D3237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buClr>
                <a:srgbClr val="2D3237"/>
              </a:buClr>
              <a:buSzPct val="100000"/>
              <a:buFont typeface="Open Sans"/>
              <a:buNone/>
              <a:defRPr b="1" sz="3600">
                <a:solidFill>
                  <a:srgbClr val="2D3237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88705" y="1598273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600"/>
              </a:spcBef>
              <a:buClr>
                <a:srgbClr val="2D3237"/>
              </a:buClr>
              <a:buSzPct val="100000"/>
              <a:buFont typeface="Open Sans"/>
              <a:defRPr sz="1800">
                <a:solidFill>
                  <a:srgbClr val="2D3237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480"/>
              </a:spcBef>
              <a:buClr>
                <a:srgbClr val="6C7073"/>
              </a:buClr>
              <a:buFont typeface="Open Sans"/>
              <a:defRPr>
                <a:solidFill>
                  <a:srgbClr val="6C7073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480"/>
              </a:spcBef>
              <a:buClr>
                <a:srgbClr val="6C7073"/>
              </a:buClr>
              <a:buFont typeface="Open Sans"/>
              <a:defRPr>
                <a:solidFill>
                  <a:srgbClr val="6C7073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360"/>
              </a:spcBef>
              <a:buClr>
                <a:srgbClr val="6C7073"/>
              </a:buClr>
              <a:buFont typeface="Open Sans"/>
              <a:defRPr>
                <a:solidFill>
                  <a:srgbClr val="6C7073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360"/>
              </a:spcBef>
              <a:buClr>
                <a:srgbClr val="6C7073"/>
              </a:buClr>
              <a:buFont typeface="Open Sans"/>
              <a:defRPr>
                <a:solidFill>
                  <a:srgbClr val="6C7073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360"/>
              </a:spcBef>
              <a:buClr>
                <a:srgbClr val="6C7073"/>
              </a:buClr>
              <a:buFont typeface="Open Sans"/>
              <a:defRPr>
                <a:solidFill>
                  <a:srgbClr val="6C7073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360"/>
              </a:spcBef>
              <a:buClr>
                <a:srgbClr val="6C7073"/>
              </a:buClr>
              <a:buFont typeface="Open Sans"/>
              <a:defRPr>
                <a:solidFill>
                  <a:srgbClr val="6C7073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360"/>
              </a:spcBef>
              <a:buClr>
                <a:srgbClr val="6C7073"/>
              </a:buClr>
              <a:buFont typeface="Open Sans"/>
              <a:defRPr>
                <a:solidFill>
                  <a:srgbClr val="6C7073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360"/>
              </a:spcBef>
              <a:buClr>
                <a:srgbClr val="6C7073"/>
              </a:buClr>
              <a:buFont typeface="Open Sans"/>
              <a:defRPr>
                <a:solidFill>
                  <a:srgbClr val="6C7073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x="458987" y="1905075"/>
            <a:ext cx="4788000" cy="1775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The title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of the presentation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Goes here</a:t>
            </a:r>
          </a:p>
        </p:txBody>
      </p:sp>
      <p:sp>
        <p:nvSpPr>
          <p:cNvPr id="49" name="Shape 49"/>
          <p:cNvSpPr txBox="1"/>
          <p:nvPr>
            <p:ph idx="1" type="subTitle"/>
          </p:nvPr>
        </p:nvSpPr>
        <p:spPr>
          <a:xfrm>
            <a:off x="473924" y="3965525"/>
            <a:ext cx="4773000" cy="671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/>
              <a:t>Presenter’s name</a:t>
            </a:r>
          </a:p>
          <a:p>
            <a:pPr lvl="0">
              <a:spcBef>
                <a:spcPts val="0"/>
              </a:spcBef>
              <a:buNone/>
            </a:pPr>
            <a:r>
              <a:rPr i="1" lang="en"/>
              <a:t>Presenter’s position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458987" y="1905075"/>
            <a:ext cx="4788000" cy="1775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Section subject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Title or section object of discussion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473924" y="3965525"/>
            <a:ext cx="4773000" cy="671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Subtitle or support text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idx="1" type="subTitle"/>
          </p:nvPr>
        </p:nvSpPr>
        <p:spPr>
          <a:xfrm>
            <a:off x="473924" y="3965525"/>
            <a:ext cx="4773000" cy="671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Subtitle or support text here</a:t>
            </a:r>
          </a:p>
        </p:txBody>
      </p:sp>
      <p:sp>
        <p:nvSpPr>
          <p:cNvPr id="61" name="Shape 61"/>
          <p:cNvSpPr txBox="1"/>
          <p:nvPr>
            <p:ph type="title"/>
          </p:nvPr>
        </p:nvSpPr>
        <p:spPr>
          <a:xfrm>
            <a:off x="458987" y="1905075"/>
            <a:ext cx="4788000" cy="1775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How Iot can change the word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439581" y="503212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Topic subject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466101" y="1598275"/>
            <a:ext cx="72819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Lorem ipsum dolor sit amet, consectetur adipiscing elit.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Duis sed enim eu quam auctor pretium. Integer in mattis augue, nec pellentesque massa. Aliquam nec dolor eget nibh ullamcorper mattis eget in odio.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/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Pellentesque maximus elit augue;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Nec eleifend lectus tristique at;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Sed in ante tempor, feugiat sem vel, faucibus est.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8" name="Shape 68"/>
          <p:cNvSpPr txBox="1"/>
          <p:nvPr>
            <p:ph idx="2" type="title"/>
          </p:nvPr>
        </p:nvSpPr>
        <p:spPr>
          <a:xfrm>
            <a:off x="464406" y="315454"/>
            <a:ext cx="8229600" cy="393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Section title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439581" y="503212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Topic subject</a:t>
            </a:r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466123" y="1598273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Lorem ipsum dolor sit amet, consectetur adipiscing elit.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Duis sed enim eu quam auctor pretium. Integer in mattis augue, nec pellentesque massa. Aliquam nec dolor eget nibh ullamcorper mattis eget in odio.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5" name="Shape 75"/>
          <p:cNvSpPr txBox="1"/>
          <p:nvPr>
            <p:ph idx="3" type="title"/>
          </p:nvPr>
        </p:nvSpPr>
        <p:spPr>
          <a:xfrm>
            <a:off x="464406" y="315454"/>
            <a:ext cx="8229600" cy="393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Section title</a:t>
            </a:r>
          </a:p>
        </p:txBody>
      </p:sp>
      <p:sp>
        <p:nvSpPr>
          <p:cNvPr id="76" name="Shape 76"/>
          <p:cNvSpPr txBox="1"/>
          <p:nvPr>
            <p:ph idx="2" type="body"/>
          </p:nvPr>
        </p:nvSpPr>
        <p:spPr>
          <a:xfrm>
            <a:off x="4624635" y="1598273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Pellentesque maximus elit augue;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Nec eleifend lectus tristique at; 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Sed in ante tempor, feugiat sem vel, faucibus est. 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Shape 81"/>
          <p:cNvPicPr preferRelativeResize="0"/>
          <p:nvPr/>
        </p:nvPicPr>
        <p:blipFill rotWithShape="1">
          <a:blip r:embed="rId3">
            <a:alphaModFix/>
          </a:blip>
          <a:srcRect b="0" l="-10000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Shape 82"/>
          <p:cNvSpPr txBox="1"/>
          <p:nvPr>
            <p:ph idx="1" type="body"/>
          </p:nvPr>
        </p:nvSpPr>
        <p:spPr>
          <a:xfrm>
            <a:off x="466104" y="2131675"/>
            <a:ext cx="40308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Lorem ipsum dolor sit amet, consectetur adipiscing elit. 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Duis sed enim eu quam auctor pretium. Integer in mattis augue, nec pellentesque massa. Aliquam nec dolor eget nibh ullamcorper mattis eget in odio. </a:t>
            </a:r>
          </a:p>
        </p:txBody>
      </p:sp>
      <p:sp>
        <p:nvSpPr>
          <p:cNvPr id="83" name="Shape 83"/>
          <p:cNvSpPr txBox="1"/>
          <p:nvPr>
            <p:ph idx="2" type="title"/>
          </p:nvPr>
        </p:nvSpPr>
        <p:spPr>
          <a:xfrm>
            <a:off x="464406" y="315454"/>
            <a:ext cx="8229600" cy="393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Section title</a:t>
            </a:r>
          </a:p>
        </p:txBody>
      </p:sp>
      <p:sp>
        <p:nvSpPr>
          <p:cNvPr id="84" name="Shape 84"/>
          <p:cNvSpPr txBox="1"/>
          <p:nvPr>
            <p:ph type="title"/>
          </p:nvPr>
        </p:nvSpPr>
        <p:spPr>
          <a:xfrm>
            <a:off x="439581" y="1054779"/>
            <a:ext cx="4275300" cy="8573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Topic subject with image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4994775" y="3437600"/>
            <a:ext cx="4149300" cy="1203600"/>
          </a:xfrm>
          <a:prstGeom prst="rect">
            <a:avLst/>
          </a:prstGeom>
          <a:solidFill>
            <a:srgbClr val="0070C5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 txBox="1"/>
          <p:nvPr>
            <p:ph idx="1" type="subTitle"/>
          </p:nvPr>
        </p:nvSpPr>
        <p:spPr>
          <a:xfrm>
            <a:off x="5230125" y="3579875"/>
            <a:ext cx="3565200" cy="833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Pellentesque maximus elit augue, nec eleifend lectus tristique at. Sed in ante tempor, feugiat sem vel, faucibus est. 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ctrTitle"/>
          </p:nvPr>
        </p:nvSpPr>
        <p:spPr>
          <a:xfrm>
            <a:off x="464775" y="858902"/>
            <a:ext cx="7328100" cy="2810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“An axiom of microprocessor development usually holding that processing power doubles about every 18 months especially relative to cost or size”</a:t>
            </a:r>
          </a:p>
        </p:txBody>
      </p:sp>
      <p:sp>
        <p:nvSpPr>
          <p:cNvPr id="96" name="Shape 96"/>
          <p:cNvSpPr txBox="1"/>
          <p:nvPr>
            <p:ph idx="1" type="subTitle"/>
          </p:nvPr>
        </p:nvSpPr>
        <p:spPr>
          <a:xfrm>
            <a:off x="470775" y="4108200"/>
            <a:ext cx="7772400" cy="477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Gordon E. Moore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